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sto MT" panose="02040603050505030304" pitchFamily="18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Wingdings 2" panose="05020102010507070707" pitchFamily="18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9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408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582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555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08473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981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486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48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143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5620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338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76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2614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63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403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730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922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867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881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616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177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768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448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041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8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145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495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32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55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transactional data to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73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2432090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425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291548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for subscribers.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3739039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3732014"/>
            <a:ext cx="3857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22243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foster loyalty.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5045988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5038963"/>
            <a:ext cx="3211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55293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6352937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7306" y="6345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017306" y="683633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efforts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4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4978717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4978717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2524" y="52360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42524" y="579739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3,900 purchases to understand spending patterns, segments, and preferences.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4978717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398067" y="4978717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77282" y="52360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777282" y="579739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Guide strategic business decisions through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Summary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752481"/>
            <a:ext cx="6342102" cy="1285637"/>
          </a:xfrm>
          <a:prstGeom prst="roundRect">
            <a:avLst>
              <a:gd name="adj" fmla="val 673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35355" y="196619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Rows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35355" y="2494478"/>
            <a:ext cx="591466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1638" y="3244215"/>
            <a:ext cx="6342102" cy="1285637"/>
          </a:xfrm>
          <a:prstGeom prst="roundRect">
            <a:avLst>
              <a:gd name="adj" fmla="val 673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5355" y="345793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Columns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35355" y="3986213"/>
            <a:ext cx="591466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76178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include demographics, purchase details, and shopping behavior.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9710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Loading, initial exploration, and handling missing values in 'Review Rating'.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196352"/>
            <a:ext cx="33350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snake case for readability.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'age_group' and 'purchase_frequency_days'.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7231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27357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701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9208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and dropped redundant 'promo_code_used'.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7231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27357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701665"/>
            <a:ext cx="2891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9208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" y="446484"/>
            <a:ext cx="7723703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Analysis (SQL) - Revenue Insights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285" y="1359575"/>
            <a:ext cx="202953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68285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Compared total revenue generated by male vs. female customers.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85" y="2218015"/>
            <a:ext cx="6548914" cy="65489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0821" y="1359575"/>
            <a:ext cx="225528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Age Group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20821" y="1775579"/>
            <a:ext cx="65489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total revenue contribution of each age group.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821" y="2218015"/>
            <a:ext cx="6548914" cy="6548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11352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Analysis (SQL) - Customer Behavior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48106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7252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93790" y="48176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551688" y="45079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755761" y="46780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41508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25983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customers who used discounts but spent above average.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848106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7252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216962" y="48176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974860" y="45079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178933" y="46780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41508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625983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Compared average spend and total revenue across subscription statuses.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4848106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7252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9640133" y="48176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11398032" y="45079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1602105" y="46780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41508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625983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Checked if customers with &gt;5 purchases are more likely to subscribe.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7863007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Analysis (SQL) - Product &amp; Shipping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2390299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5 Products by Rating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 products with the highest average review ratings.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150864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259913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Shipping Type Comparison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Compared average purchase amounts between Standard and Express shipping.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868" y="2150864"/>
            <a:ext cx="6572131" cy="65721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8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Analysis (SQL) - Discount &amp; Product Focus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7580"/>
            <a:ext cx="7556421" cy="2992041"/>
          </a:xfrm>
          <a:prstGeom prst="roundRect">
            <a:avLst>
              <a:gd name="adj" fmla="val 318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3505200"/>
            <a:ext cx="7541181" cy="1669852"/>
          </a:xfrm>
          <a:prstGeom prst="roundRect">
            <a:avLst>
              <a:gd name="adj" fmla="val 5705"/>
            </a:avLst>
          </a:prstGeom>
          <a:solidFill>
            <a:srgbClr val="110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732014"/>
            <a:ext cx="4205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22243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5 products with the highest percentage of discounted purchases.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175052"/>
            <a:ext cx="7541181" cy="1306949"/>
          </a:xfrm>
          <a:prstGeom prst="rect">
            <a:avLst/>
          </a:prstGeom>
          <a:solidFill>
            <a:srgbClr val="110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801410" y="5175052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28224" y="5401866"/>
            <a:ext cx="3968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224" y="589228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Listed the most purchased products within each category.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212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interactive dashboard was built to present all insights visually.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</TotalTime>
  <Words>361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Calisto MT</vt:lpstr>
      <vt:lpstr>Inter Bold</vt:lpstr>
      <vt:lpstr>Inter Light</vt:lpstr>
      <vt:lpstr>Inter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lastModifiedBy>admin</cp:lastModifiedBy>
  <cp:revision>2</cp:revision>
  <dcterms:created xsi:type="dcterms:W3CDTF">2025-12-07T06:55:50Z</dcterms:created>
  <dcterms:modified xsi:type="dcterms:W3CDTF">2025-12-07T06:57:59Z</dcterms:modified>
</cp:coreProperties>
</file>